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6"/>
  </p:notesMasterIdLst>
  <p:handoutMasterIdLst>
    <p:handoutMasterId r:id="rId17"/>
  </p:handoutMasterIdLst>
  <p:sldIdLst>
    <p:sldId id="257" r:id="rId2"/>
    <p:sldId id="258" r:id="rId3"/>
    <p:sldId id="260" r:id="rId4"/>
    <p:sldId id="259" r:id="rId5"/>
    <p:sldId id="261" r:id="rId6"/>
    <p:sldId id="262" r:id="rId7"/>
    <p:sldId id="264" r:id="rId8"/>
    <p:sldId id="263" r:id="rId9"/>
    <p:sldId id="265" r:id="rId10"/>
    <p:sldId id="268" r:id="rId11"/>
    <p:sldId id="271" r:id="rId12"/>
    <p:sldId id="272" r:id="rId13"/>
    <p:sldId id="267" r:id="rId14"/>
    <p:sldId id="266" r:id="rId15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F627ED-A304-4697-8C44-18E45D3D2B1A}" type="doc">
      <dgm:prSet loTypeId="urn:microsoft.com/office/officeart/2005/8/layout/hProcess7" loCatId="process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5FC34D3A-C8D4-483C-8695-507470E74D50}">
      <dgm:prSet/>
      <dgm:spPr/>
      <dgm:t>
        <a:bodyPr rtlCol="0"/>
        <a:lstStyle/>
        <a:p>
          <a:pPr rtl="0"/>
          <a:endParaRPr lang="zh-tw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978A89C-C2F1-4241-807C-13619E6D6376}" type="parTrans" cxnId="{277179CE-E2F5-4733-8D23-9E37CACB7B9E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1DECF9F5-40C0-4379-BCCE-7BCAAD54807B}" type="sibTrans" cxnId="{277179CE-E2F5-4733-8D23-9E37CACB7B9E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C057D6ED-8F49-42DC-B8A7-C07F68F0F734}">
      <dgm:prSet custT="1"/>
      <dgm:spPr/>
      <dgm:t>
        <a:bodyPr rtlCol="0"/>
        <a:lstStyle/>
        <a:p>
          <a:pPr rtl="0"/>
          <a:r>
            <a:rPr lang="zh-TW" altLang="en-US" sz="360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動機與目的</a:t>
          </a:r>
          <a:endParaRPr lang="zh-tw" sz="360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131D11D9-3030-4E3B-8F84-0108E6497B2A}" type="parTrans" cxnId="{FB0FA082-3950-4822-951F-05A1A9548F18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6E885013-4246-43E1-A818-2251A99C8FD2}" type="sibTrans" cxnId="{FB0FA082-3950-4822-951F-05A1A9548F18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845D52A-E054-4EB0-A5A3-32AE7DC6D645}">
      <dgm:prSet/>
      <dgm:spPr/>
      <dgm:t>
        <a:bodyPr rtlCol="0"/>
        <a:lstStyle/>
        <a:p>
          <a:pPr rtl="0"/>
          <a:endParaRPr lang="zh-tw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52EE001-86C3-4022-96EE-ABDB540B8A78}" type="parTrans" cxnId="{B04C6215-C46D-4282-963F-02A26E25C8AB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796364FD-7651-493A-AEE5-8DD45DF8EEAC}" type="sibTrans" cxnId="{B04C6215-C46D-4282-963F-02A26E25C8AB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66C4A8F-CE66-4FF5-AF11-6C385F74A275}">
      <dgm:prSet custT="1"/>
      <dgm:spPr/>
      <dgm:t>
        <a:bodyPr rtlCol="0"/>
        <a:lstStyle/>
        <a:p>
          <a:pPr rtl="0"/>
          <a:r>
            <a:rPr lang="zh-TW" altLang="en-US" sz="360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製作與方法</a:t>
          </a:r>
          <a:endParaRPr lang="zh-tw" sz="360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75C5A5E-5F04-4FE8-98F8-795867C18A18}" type="parTrans" cxnId="{66E8CE3C-459F-4648-B4D7-5039298A0E92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74B8A5E-78D9-4E5B-86E1-203DE271581F}" type="sibTrans" cxnId="{66E8CE3C-459F-4648-B4D7-5039298A0E92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9AC77E87-FC4D-4F04-889B-73358514DC0D}">
      <dgm:prSet/>
      <dgm:spPr/>
      <dgm:t>
        <a:bodyPr rtlCol="0"/>
        <a:lstStyle/>
        <a:p>
          <a:pPr rtl="0"/>
          <a:endParaRPr lang="zh-tw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29F90F6-921F-42B9-A496-5D121F61821E}" type="parTrans" cxnId="{04774158-8FAB-47B4-A2EE-D3D3A7E958BE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A77AB9A-DF29-465E-A0A5-D4FA3D0C537F}" type="sibTrans" cxnId="{04774158-8FAB-47B4-A2EE-D3D3A7E958BE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C2F0E5C9-2943-4A9B-872F-ECF6B159E9F4}">
      <dgm:prSet custT="1"/>
      <dgm:spPr/>
      <dgm:t>
        <a:bodyPr rtlCol="0"/>
        <a:lstStyle/>
        <a:p>
          <a:pPr rtl="0"/>
          <a:r>
            <a:rPr lang="zh-TW" altLang="en-US" sz="360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相關參考資料</a:t>
          </a:r>
          <a:endParaRPr lang="zh-tw" sz="360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8FBB852D-32B7-4273-9DE3-951F1CFE69EC}" type="parTrans" cxnId="{F7608388-5A1F-4FE9-96E5-520EA7B1F725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1A62CB6F-38D7-44F2-AFAB-0C4382E3DA24}" type="sibTrans" cxnId="{F7608388-5A1F-4FE9-96E5-520EA7B1F725}">
      <dgm:prSet/>
      <dgm:spPr/>
      <dgm:t>
        <a:bodyPr rtlCol="0"/>
        <a:lstStyle/>
        <a:p>
          <a:pPr rtl="0"/>
          <a:endParaRPr lang="en-US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1809F880-23DE-4BC1-B48D-62E4729B3ED2}" type="pres">
      <dgm:prSet presAssocID="{08F627ED-A304-4697-8C44-18E45D3D2B1A}" presName="Name0" presStyleCnt="0">
        <dgm:presLayoutVars>
          <dgm:dir/>
          <dgm:animLvl val="lvl"/>
          <dgm:resizeHandles val="exact"/>
        </dgm:presLayoutVars>
      </dgm:prSet>
      <dgm:spPr/>
    </dgm:pt>
    <dgm:pt modelId="{2A397565-0DD3-4B44-9474-077D2FAE2224}" type="pres">
      <dgm:prSet presAssocID="{5FC34D3A-C8D4-483C-8695-507470E74D50}" presName="compositeNode" presStyleCnt="0">
        <dgm:presLayoutVars>
          <dgm:bulletEnabled val="1"/>
        </dgm:presLayoutVars>
      </dgm:prSet>
      <dgm:spPr/>
    </dgm:pt>
    <dgm:pt modelId="{36DA1F1B-2FC6-4D1A-B8EE-A2A2C02BBC45}" type="pres">
      <dgm:prSet presAssocID="{5FC34D3A-C8D4-483C-8695-507470E74D50}" presName="bgRect" presStyleLbl="node1" presStyleIdx="0" presStyleCnt="3" custLinFactNeighborX="-429"/>
      <dgm:spPr/>
    </dgm:pt>
    <dgm:pt modelId="{67140EF3-3D87-4E49-96AA-81FDD72AC50D}" type="pres">
      <dgm:prSet presAssocID="{5FC34D3A-C8D4-483C-8695-507470E74D50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CB27102B-9ECB-4336-8A40-4436FD7CF7A9}" type="pres">
      <dgm:prSet presAssocID="{5FC34D3A-C8D4-483C-8695-507470E74D50}" presName="childNode" presStyleLbl="node1" presStyleIdx="0" presStyleCnt="3">
        <dgm:presLayoutVars>
          <dgm:bulletEnabled val="1"/>
        </dgm:presLayoutVars>
      </dgm:prSet>
      <dgm:spPr/>
    </dgm:pt>
    <dgm:pt modelId="{3012A41A-6DE0-4D6F-B937-9933C19C12DD}" type="pres">
      <dgm:prSet presAssocID="{1DECF9F5-40C0-4379-BCCE-7BCAAD54807B}" presName="hSp" presStyleCnt="0"/>
      <dgm:spPr/>
    </dgm:pt>
    <dgm:pt modelId="{4111EB08-6F80-44C9-ADA8-05B46C612F17}" type="pres">
      <dgm:prSet presAssocID="{1DECF9F5-40C0-4379-BCCE-7BCAAD54807B}" presName="vProcSp" presStyleCnt="0"/>
      <dgm:spPr/>
    </dgm:pt>
    <dgm:pt modelId="{EADEECDC-BE41-4583-9B12-7AABA3DDECA1}" type="pres">
      <dgm:prSet presAssocID="{1DECF9F5-40C0-4379-BCCE-7BCAAD54807B}" presName="vSp1" presStyleCnt="0"/>
      <dgm:spPr/>
    </dgm:pt>
    <dgm:pt modelId="{00435771-6285-42C5-8B80-A6E7B56145C6}" type="pres">
      <dgm:prSet presAssocID="{1DECF9F5-40C0-4379-BCCE-7BCAAD54807B}" presName="simulatedConn" presStyleLbl="solidFgAcc1" presStyleIdx="0" presStyleCnt="2"/>
      <dgm:spPr/>
    </dgm:pt>
    <dgm:pt modelId="{23153F6A-9772-40AB-B7F3-338265FA72C7}" type="pres">
      <dgm:prSet presAssocID="{1DECF9F5-40C0-4379-BCCE-7BCAAD54807B}" presName="vSp2" presStyleCnt="0"/>
      <dgm:spPr/>
    </dgm:pt>
    <dgm:pt modelId="{51CADE36-C4B6-4A81-BA46-BF7059731893}" type="pres">
      <dgm:prSet presAssocID="{1DECF9F5-40C0-4379-BCCE-7BCAAD54807B}" presName="sibTrans" presStyleCnt="0"/>
      <dgm:spPr/>
    </dgm:pt>
    <dgm:pt modelId="{6BDFE378-CAA8-4A78-83D9-563009DEC9A2}" type="pres">
      <dgm:prSet presAssocID="{9845D52A-E054-4EB0-A5A3-32AE7DC6D645}" presName="compositeNode" presStyleCnt="0">
        <dgm:presLayoutVars>
          <dgm:bulletEnabled val="1"/>
        </dgm:presLayoutVars>
      </dgm:prSet>
      <dgm:spPr/>
    </dgm:pt>
    <dgm:pt modelId="{E6C539CF-8AA1-43D6-BD26-E0CE97E03FE8}" type="pres">
      <dgm:prSet presAssocID="{9845D52A-E054-4EB0-A5A3-32AE7DC6D645}" presName="bgRect" presStyleLbl="node1" presStyleIdx="1" presStyleCnt="3"/>
      <dgm:spPr/>
    </dgm:pt>
    <dgm:pt modelId="{ADC7854E-C13A-459B-8055-3ED731BB56F3}" type="pres">
      <dgm:prSet presAssocID="{9845D52A-E054-4EB0-A5A3-32AE7DC6D645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6EF6E14F-88B9-4E81-A4CE-E750356D82C9}" type="pres">
      <dgm:prSet presAssocID="{9845D52A-E054-4EB0-A5A3-32AE7DC6D645}" presName="childNode" presStyleLbl="node1" presStyleIdx="1" presStyleCnt="3">
        <dgm:presLayoutVars>
          <dgm:bulletEnabled val="1"/>
        </dgm:presLayoutVars>
      </dgm:prSet>
      <dgm:spPr/>
    </dgm:pt>
    <dgm:pt modelId="{56C9F341-1746-4C89-A677-B1C8544D4CCB}" type="pres">
      <dgm:prSet presAssocID="{796364FD-7651-493A-AEE5-8DD45DF8EEAC}" presName="hSp" presStyleCnt="0"/>
      <dgm:spPr/>
    </dgm:pt>
    <dgm:pt modelId="{71E39484-CE5F-4F63-8BC7-CDB01A62054E}" type="pres">
      <dgm:prSet presAssocID="{796364FD-7651-493A-AEE5-8DD45DF8EEAC}" presName="vProcSp" presStyleCnt="0"/>
      <dgm:spPr/>
    </dgm:pt>
    <dgm:pt modelId="{DB5BEE3A-C79F-4600-8CEC-B2A7653719A8}" type="pres">
      <dgm:prSet presAssocID="{796364FD-7651-493A-AEE5-8DD45DF8EEAC}" presName="vSp1" presStyleCnt="0"/>
      <dgm:spPr/>
    </dgm:pt>
    <dgm:pt modelId="{64829F1D-05CA-4D96-B204-98B5184CDDF7}" type="pres">
      <dgm:prSet presAssocID="{796364FD-7651-493A-AEE5-8DD45DF8EEAC}" presName="simulatedConn" presStyleLbl="solidFgAcc1" presStyleIdx="1" presStyleCnt="2"/>
      <dgm:spPr/>
    </dgm:pt>
    <dgm:pt modelId="{D27A9EC5-8E0E-47C6-83FC-D270A8F5CBC6}" type="pres">
      <dgm:prSet presAssocID="{796364FD-7651-493A-AEE5-8DD45DF8EEAC}" presName="vSp2" presStyleCnt="0"/>
      <dgm:spPr/>
    </dgm:pt>
    <dgm:pt modelId="{6155CC77-6C8D-4957-9525-1EBA4CA31962}" type="pres">
      <dgm:prSet presAssocID="{796364FD-7651-493A-AEE5-8DD45DF8EEAC}" presName="sibTrans" presStyleCnt="0"/>
      <dgm:spPr/>
    </dgm:pt>
    <dgm:pt modelId="{99FC12ED-CC2F-4FEC-BA42-01F534C4B759}" type="pres">
      <dgm:prSet presAssocID="{9AC77E87-FC4D-4F04-889B-73358514DC0D}" presName="compositeNode" presStyleCnt="0">
        <dgm:presLayoutVars>
          <dgm:bulletEnabled val="1"/>
        </dgm:presLayoutVars>
      </dgm:prSet>
      <dgm:spPr/>
    </dgm:pt>
    <dgm:pt modelId="{94C693D5-3084-43C4-8E0F-B08FB66ADFB4}" type="pres">
      <dgm:prSet presAssocID="{9AC77E87-FC4D-4F04-889B-73358514DC0D}" presName="bgRect" presStyleLbl="node1" presStyleIdx="2" presStyleCnt="3"/>
      <dgm:spPr/>
    </dgm:pt>
    <dgm:pt modelId="{CFFB81AD-24F6-4B0A-B822-2D7A47774A7F}" type="pres">
      <dgm:prSet presAssocID="{9AC77E87-FC4D-4F04-889B-73358514DC0D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207F973E-270A-4CC6-B7B7-B30CF9883BFE}" type="pres">
      <dgm:prSet presAssocID="{9AC77E87-FC4D-4F04-889B-73358514DC0D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C7B02F0F-062E-45EC-BF8F-6320DA34AE5F}" type="presOf" srcId="{566C4A8F-CE66-4FF5-AF11-6C385F74A275}" destId="{6EF6E14F-88B9-4E81-A4CE-E750356D82C9}" srcOrd="0" destOrd="0" presId="urn:microsoft.com/office/officeart/2005/8/layout/hProcess7"/>
    <dgm:cxn modelId="{B04C6215-C46D-4282-963F-02A26E25C8AB}" srcId="{08F627ED-A304-4697-8C44-18E45D3D2B1A}" destId="{9845D52A-E054-4EB0-A5A3-32AE7DC6D645}" srcOrd="1" destOrd="0" parTransId="{952EE001-86C3-4022-96EE-ABDB540B8A78}" sibTransId="{796364FD-7651-493A-AEE5-8DD45DF8EEAC}"/>
    <dgm:cxn modelId="{2335CD1D-4BAA-48D0-8BC3-08BC0A5B0890}" type="presOf" srcId="{C057D6ED-8F49-42DC-B8A7-C07F68F0F734}" destId="{CB27102B-9ECB-4336-8A40-4436FD7CF7A9}" srcOrd="0" destOrd="0" presId="urn:microsoft.com/office/officeart/2005/8/layout/hProcess7"/>
    <dgm:cxn modelId="{6A1A4723-06E5-41BB-AF5F-051D70AD90ED}" type="presOf" srcId="{9845D52A-E054-4EB0-A5A3-32AE7DC6D645}" destId="{E6C539CF-8AA1-43D6-BD26-E0CE97E03FE8}" srcOrd="0" destOrd="0" presId="urn:microsoft.com/office/officeart/2005/8/layout/hProcess7"/>
    <dgm:cxn modelId="{C115AD28-41E1-471A-90AF-339B174863C0}" type="presOf" srcId="{9845D52A-E054-4EB0-A5A3-32AE7DC6D645}" destId="{ADC7854E-C13A-459B-8055-3ED731BB56F3}" srcOrd="1" destOrd="0" presId="urn:microsoft.com/office/officeart/2005/8/layout/hProcess7"/>
    <dgm:cxn modelId="{66E8CE3C-459F-4648-B4D7-5039298A0E92}" srcId="{9845D52A-E054-4EB0-A5A3-32AE7DC6D645}" destId="{566C4A8F-CE66-4FF5-AF11-6C385F74A275}" srcOrd="0" destOrd="0" parTransId="{375C5A5E-5F04-4FE8-98F8-795867C18A18}" sibTransId="{E74B8A5E-78D9-4E5B-86E1-203DE271581F}"/>
    <dgm:cxn modelId="{B5C7AB61-7414-4387-99A2-5E419E6671B1}" type="presOf" srcId="{9AC77E87-FC4D-4F04-889B-73358514DC0D}" destId="{CFFB81AD-24F6-4B0A-B822-2D7A47774A7F}" srcOrd="1" destOrd="0" presId="urn:microsoft.com/office/officeart/2005/8/layout/hProcess7"/>
    <dgm:cxn modelId="{6027FF6D-7306-49D9-9A26-3E3E47BAEC01}" type="presOf" srcId="{5FC34D3A-C8D4-483C-8695-507470E74D50}" destId="{67140EF3-3D87-4E49-96AA-81FDD72AC50D}" srcOrd="1" destOrd="0" presId="urn:microsoft.com/office/officeart/2005/8/layout/hProcess7"/>
    <dgm:cxn modelId="{04774158-8FAB-47B4-A2EE-D3D3A7E958BE}" srcId="{08F627ED-A304-4697-8C44-18E45D3D2B1A}" destId="{9AC77E87-FC4D-4F04-889B-73358514DC0D}" srcOrd="2" destOrd="0" parTransId="{B29F90F6-921F-42B9-A496-5D121F61821E}" sibTransId="{3A77AB9A-DF29-465E-A0A5-D4FA3D0C537F}"/>
    <dgm:cxn modelId="{FB0FA082-3950-4822-951F-05A1A9548F18}" srcId="{5FC34D3A-C8D4-483C-8695-507470E74D50}" destId="{C057D6ED-8F49-42DC-B8A7-C07F68F0F734}" srcOrd="0" destOrd="0" parTransId="{131D11D9-3030-4E3B-8F84-0108E6497B2A}" sibTransId="{6E885013-4246-43E1-A818-2251A99C8FD2}"/>
    <dgm:cxn modelId="{F25FA885-1E7F-41C7-AF03-A6C926261BF1}" type="presOf" srcId="{5FC34D3A-C8D4-483C-8695-507470E74D50}" destId="{36DA1F1B-2FC6-4D1A-B8EE-A2A2C02BBC45}" srcOrd="0" destOrd="0" presId="urn:microsoft.com/office/officeart/2005/8/layout/hProcess7"/>
    <dgm:cxn modelId="{F7608388-5A1F-4FE9-96E5-520EA7B1F725}" srcId="{9AC77E87-FC4D-4F04-889B-73358514DC0D}" destId="{C2F0E5C9-2943-4A9B-872F-ECF6B159E9F4}" srcOrd="0" destOrd="0" parTransId="{8FBB852D-32B7-4273-9DE3-951F1CFE69EC}" sibTransId="{1A62CB6F-38D7-44F2-AFAB-0C4382E3DA24}"/>
    <dgm:cxn modelId="{A14AD698-013F-46A8-8120-632996F61D5C}" type="presOf" srcId="{08F627ED-A304-4697-8C44-18E45D3D2B1A}" destId="{1809F880-23DE-4BC1-B48D-62E4729B3ED2}" srcOrd="0" destOrd="0" presId="urn:microsoft.com/office/officeart/2005/8/layout/hProcess7"/>
    <dgm:cxn modelId="{A602AAA7-1F7A-4828-A981-EC679E606CAD}" type="presOf" srcId="{9AC77E87-FC4D-4F04-889B-73358514DC0D}" destId="{94C693D5-3084-43C4-8E0F-B08FB66ADFB4}" srcOrd="0" destOrd="0" presId="urn:microsoft.com/office/officeart/2005/8/layout/hProcess7"/>
    <dgm:cxn modelId="{277179CE-E2F5-4733-8D23-9E37CACB7B9E}" srcId="{08F627ED-A304-4697-8C44-18E45D3D2B1A}" destId="{5FC34D3A-C8D4-483C-8695-507470E74D50}" srcOrd="0" destOrd="0" parTransId="{9978A89C-C2F1-4241-807C-13619E6D6376}" sibTransId="{1DECF9F5-40C0-4379-BCCE-7BCAAD54807B}"/>
    <dgm:cxn modelId="{A0B79ADA-FFE1-4AA7-A519-F0D621BD0030}" type="presOf" srcId="{C2F0E5C9-2943-4A9B-872F-ECF6B159E9F4}" destId="{207F973E-270A-4CC6-B7B7-B30CF9883BFE}" srcOrd="0" destOrd="0" presId="urn:microsoft.com/office/officeart/2005/8/layout/hProcess7"/>
    <dgm:cxn modelId="{9A63002E-34E5-4CD0-85AA-4481948FE055}" type="presParOf" srcId="{1809F880-23DE-4BC1-B48D-62E4729B3ED2}" destId="{2A397565-0DD3-4B44-9474-077D2FAE2224}" srcOrd="0" destOrd="0" presId="urn:microsoft.com/office/officeart/2005/8/layout/hProcess7"/>
    <dgm:cxn modelId="{021E60F0-AED1-4E5B-B5EA-65376DDE72A4}" type="presParOf" srcId="{2A397565-0DD3-4B44-9474-077D2FAE2224}" destId="{36DA1F1B-2FC6-4D1A-B8EE-A2A2C02BBC45}" srcOrd="0" destOrd="0" presId="urn:microsoft.com/office/officeart/2005/8/layout/hProcess7"/>
    <dgm:cxn modelId="{48E315BE-B205-4D00-AE09-FADC813ECD7F}" type="presParOf" srcId="{2A397565-0DD3-4B44-9474-077D2FAE2224}" destId="{67140EF3-3D87-4E49-96AA-81FDD72AC50D}" srcOrd="1" destOrd="0" presId="urn:microsoft.com/office/officeart/2005/8/layout/hProcess7"/>
    <dgm:cxn modelId="{D88EE64F-CEEE-4E83-9331-7BC7A7DABF77}" type="presParOf" srcId="{2A397565-0DD3-4B44-9474-077D2FAE2224}" destId="{CB27102B-9ECB-4336-8A40-4436FD7CF7A9}" srcOrd="2" destOrd="0" presId="urn:microsoft.com/office/officeart/2005/8/layout/hProcess7"/>
    <dgm:cxn modelId="{C994B210-233E-4C9F-90D8-2AAE2CDC940E}" type="presParOf" srcId="{1809F880-23DE-4BC1-B48D-62E4729B3ED2}" destId="{3012A41A-6DE0-4D6F-B937-9933C19C12DD}" srcOrd="1" destOrd="0" presId="urn:microsoft.com/office/officeart/2005/8/layout/hProcess7"/>
    <dgm:cxn modelId="{46ADE0DF-32C4-4874-8B06-DAFEB93DCAA4}" type="presParOf" srcId="{1809F880-23DE-4BC1-B48D-62E4729B3ED2}" destId="{4111EB08-6F80-44C9-ADA8-05B46C612F17}" srcOrd="2" destOrd="0" presId="urn:microsoft.com/office/officeart/2005/8/layout/hProcess7"/>
    <dgm:cxn modelId="{F59108F8-4BFF-41C2-A19B-A6A1EC20B094}" type="presParOf" srcId="{4111EB08-6F80-44C9-ADA8-05B46C612F17}" destId="{EADEECDC-BE41-4583-9B12-7AABA3DDECA1}" srcOrd="0" destOrd="0" presId="urn:microsoft.com/office/officeart/2005/8/layout/hProcess7"/>
    <dgm:cxn modelId="{15F60F6A-5953-4CE0-BEB7-5097FDA5E9A8}" type="presParOf" srcId="{4111EB08-6F80-44C9-ADA8-05B46C612F17}" destId="{00435771-6285-42C5-8B80-A6E7B56145C6}" srcOrd="1" destOrd="0" presId="urn:microsoft.com/office/officeart/2005/8/layout/hProcess7"/>
    <dgm:cxn modelId="{9001427F-9D3B-422A-B459-D5A8715BD8C0}" type="presParOf" srcId="{4111EB08-6F80-44C9-ADA8-05B46C612F17}" destId="{23153F6A-9772-40AB-B7F3-338265FA72C7}" srcOrd="2" destOrd="0" presId="urn:microsoft.com/office/officeart/2005/8/layout/hProcess7"/>
    <dgm:cxn modelId="{C1F6DA3A-63D9-49CF-9F46-CF430E3F9217}" type="presParOf" srcId="{1809F880-23DE-4BC1-B48D-62E4729B3ED2}" destId="{51CADE36-C4B6-4A81-BA46-BF7059731893}" srcOrd="3" destOrd="0" presId="urn:microsoft.com/office/officeart/2005/8/layout/hProcess7"/>
    <dgm:cxn modelId="{DFFB8AC9-89E6-4087-9995-0E860187F7F7}" type="presParOf" srcId="{1809F880-23DE-4BC1-B48D-62E4729B3ED2}" destId="{6BDFE378-CAA8-4A78-83D9-563009DEC9A2}" srcOrd="4" destOrd="0" presId="urn:microsoft.com/office/officeart/2005/8/layout/hProcess7"/>
    <dgm:cxn modelId="{1F0200CB-E52F-47D4-804F-831087D28C69}" type="presParOf" srcId="{6BDFE378-CAA8-4A78-83D9-563009DEC9A2}" destId="{E6C539CF-8AA1-43D6-BD26-E0CE97E03FE8}" srcOrd="0" destOrd="0" presId="urn:microsoft.com/office/officeart/2005/8/layout/hProcess7"/>
    <dgm:cxn modelId="{E098A019-68A4-49D5-A4C4-F100A1991B5D}" type="presParOf" srcId="{6BDFE378-CAA8-4A78-83D9-563009DEC9A2}" destId="{ADC7854E-C13A-459B-8055-3ED731BB56F3}" srcOrd="1" destOrd="0" presId="urn:microsoft.com/office/officeart/2005/8/layout/hProcess7"/>
    <dgm:cxn modelId="{E9A7BDE3-DB65-415D-9353-F6BBFB3AF3D5}" type="presParOf" srcId="{6BDFE378-CAA8-4A78-83D9-563009DEC9A2}" destId="{6EF6E14F-88B9-4E81-A4CE-E750356D82C9}" srcOrd="2" destOrd="0" presId="urn:microsoft.com/office/officeart/2005/8/layout/hProcess7"/>
    <dgm:cxn modelId="{E8505F2F-4BD6-458D-B402-7129AC804F26}" type="presParOf" srcId="{1809F880-23DE-4BC1-B48D-62E4729B3ED2}" destId="{56C9F341-1746-4C89-A677-B1C8544D4CCB}" srcOrd="5" destOrd="0" presId="urn:microsoft.com/office/officeart/2005/8/layout/hProcess7"/>
    <dgm:cxn modelId="{5347DDAD-F9C1-46E6-8E63-165510837C06}" type="presParOf" srcId="{1809F880-23DE-4BC1-B48D-62E4729B3ED2}" destId="{71E39484-CE5F-4F63-8BC7-CDB01A62054E}" srcOrd="6" destOrd="0" presId="urn:microsoft.com/office/officeart/2005/8/layout/hProcess7"/>
    <dgm:cxn modelId="{55C6E758-66E9-4160-9CF7-73AF499D2FA5}" type="presParOf" srcId="{71E39484-CE5F-4F63-8BC7-CDB01A62054E}" destId="{DB5BEE3A-C79F-4600-8CEC-B2A7653719A8}" srcOrd="0" destOrd="0" presId="urn:microsoft.com/office/officeart/2005/8/layout/hProcess7"/>
    <dgm:cxn modelId="{86DEA3CA-2E49-4E23-AF81-0204BB2A339C}" type="presParOf" srcId="{71E39484-CE5F-4F63-8BC7-CDB01A62054E}" destId="{64829F1D-05CA-4D96-B204-98B5184CDDF7}" srcOrd="1" destOrd="0" presId="urn:microsoft.com/office/officeart/2005/8/layout/hProcess7"/>
    <dgm:cxn modelId="{CA43120E-4948-467E-BEE6-738B30E538B4}" type="presParOf" srcId="{71E39484-CE5F-4F63-8BC7-CDB01A62054E}" destId="{D27A9EC5-8E0E-47C6-83FC-D270A8F5CBC6}" srcOrd="2" destOrd="0" presId="urn:microsoft.com/office/officeart/2005/8/layout/hProcess7"/>
    <dgm:cxn modelId="{1E73B764-33A5-4B7F-9C78-7867924E0D08}" type="presParOf" srcId="{1809F880-23DE-4BC1-B48D-62E4729B3ED2}" destId="{6155CC77-6C8D-4957-9525-1EBA4CA31962}" srcOrd="7" destOrd="0" presId="urn:microsoft.com/office/officeart/2005/8/layout/hProcess7"/>
    <dgm:cxn modelId="{01EB36D0-821B-4450-AC1B-6D2C2D657A59}" type="presParOf" srcId="{1809F880-23DE-4BC1-B48D-62E4729B3ED2}" destId="{99FC12ED-CC2F-4FEC-BA42-01F534C4B759}" srcOrd="8" destOrd="0" presId="urn:microsoft.com/office/officeart/2005/8/layout/hProcess7"/>
    <dgm:cxn modelId="{659148CD-A5AF-4FC7-A74D-9BC34495E865}" type="presParOf" srcId="{99FC12ED-CC2F-4FEC-BA42-01F534C4B759}" destId="{94C693D5-3084-43C4-8E0F-B08FB66ADFB4}" srcOrd="0" destOrd="0" presId="urn:microsoft.com/office/officeart/2005/8/layout/hProcess7"/>
    <dgm:cxn modelId="{FF0495CE-464E-423C-9516-17DF8D96D3CF}" type="presParOf" srcId="{99FC12ED-CC2F-4FEC-BA42-01F534C4B759}" destId="{CFFB81AD-24F6-4B0A-B822-2D7A47774A7F}" srcOrd="1" destOrd="0" presId="urn:microsoft.com/office/officeart/2005/8/layout/hProcess7"/>
    <dgm:cxn modelId="{3BCE6E33-BC01-4312-8682-AE003F5A2977}" type="presParOf" srcId="{99FC12ED-CC2F-4FEC-BA42-01F534C4B759}" destId="{207F973E-270A-4CC6-B7B7-B30CF9883BFE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A1F1B-2FC6-4D1A-B8EE-A2A2C02BBC45}">
      <dsp:nvSpPr>
        <dsp:cNvPr id="0" name=""/>
        <dsp:cNvSpPr/>
      </dsp:nvSpPr>
      <dsp:spPr>
        <a:xfrm>
          <a:off x="0" y="510120"/>
          <a:ext cx="2188083" cy="2625700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5151" rIns="84455" bIns="0" numCol="1" spcCol="1270" rtlCol="0" anchor="t" anchorCtr="0">
          <a:noAutofit/>
        </a:bodyPr>
        <a:lstStyle/>
        <a:p>
          <a:pPr marL="0" lvl="0" indent="0" algn="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900" kern="120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 rot="16200000">
        <a:off x="-857728" y="1367849"/>
        <a:ext cx="2153074" cy="437616"/>
      </dsp:txXfrm>
    </dsp:sp>
    <dsp:sp modelId="{CB27102B-9ECB-4336-8A40-4436FD7CF7A9}">
      <dsp:nvSpPr>
        <dsp:cNvPr id="0" name=""/>
        <dsp:cNvSpPr/>
      </dsp:nvSpPr>
      <dsp:spPr>
        <a:xfrm>
          <a:off x="437616" y="510120"/>
          <a:ext cx="1630122" cy="2625700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3444" rIns="0" bIns="0" numCol="1" spcCol="1270" rtlCol="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kern="120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動機與目的</a:t>
          </a:r>
          <a:endParaRPr lang="zh-tw" sz="3600" kern="120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437616" y="510120"/>
        <a:ext cx="1630122" cy="2625700"/>
      </dsp:txXfrm>
    </dsp:sp>
    <dsp:sp modelId="{E6C539CF-8AA1-43D6-BD26-E0CE97E03FE8}">
      <dsp:nvSpPr>
        <dsp:cNvPr id="0" name=""/>
        <dsp:cNvSpPr/>
      </dsp:nvSpPr>
      <dsp:spPr>
        <a:xfrm>
          <a:off x="2265175" y="510120"/>
          <a:ext cx="2188083" cy="2625700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5151" rIns="84455" bIns="0" numCol="1" spcCol="1270" rtlCol="0" anchor="t" anchorCtr="0">
          <a:noAutofit/>
        </a:bodyPr>
        <a:lstStyle/>
        <a:p>
          <a:pPr marL="0" lvl="0" indent="0" algn="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900" kern="120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 rot="16200000">
        <a:off x="1407446" y="1367849"/>
        <a:ext cx="2153074" cy="437616"/>
      </dsp:txXfrm>
    </dsp:sp>
    <dsp:sp modelId="{00435771-6285-42C5-8B80-A6E7B56145C6}">
      <dsp:nvSpPr>
        <dsp:cNvPr id="0" name=""/>
        <dsp:cNvSpPr/>
      </dsp:nvSpPr>
      <dsp:spPr>
        <a:xfrm rot="5400000">
          <a:off x="2083192" y="2596786"/>
          <a:ext cx="385846" cy="328212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F6E14F-88B9-4E81-A4CE-E750356D82C9}">
      <dsp:nvSpPr>
        <dsp:cNvPr id="0" name=""/>
        <dsp:cNvSpPr/>
      </dsp:nvSpPr>
      <dsp:spPr>
        <a:xfrm>
          <a:off x="2702791" y="510120"/>
          <a:ext cx="1630122" cy="2625700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3444" rIns="0" bIns="0" numCol="1" spcCol="1270" rtlCol="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kern="120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製作與方法</a:t>
          </a:r>
          <a:endParaRPr lang="zh-tw" sz="3600" kern="120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2702791" y="510120"/>
        <a:ext cx="1630122" cy="2625700"/>
      </dsp:txXfrm>
    </dsp:sp>
    <dsp:sp modelId="{94C693D5-3084-43C4-8E0F-B08FB66ADFB4}">
      <dsp:nvSpPr>
        <dsp:cNvPr id="0" name=""/>
        <dsp:cNvSpPr/>
      </dsp:nvSpPr>
      <dsp:spPr>
        <a:xfrm>
          <a:off x="4529841" y="510120"/>
          <a:ext cx="2188083" cy="2625700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5151" rIns="84455" bIns="0" numCol="1" spcCol="1270" rtlCol="0" anchor="t" anchorCtr="0">
          <a:noAutofit/>
        </a:bodyPr>
        <a:lstStyle/>
        <a:p>
          <a:pPr marL="0" lvl="0" indent="0" algn="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900" kern="120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 rot="16200000">
        <a:off x="3672112" y="1367849"/>
        <a:ext cx="2153074" cy="437616"/>
      </dsp:txXfrm>
    </dsp:sp>
    <dsp:sp modelId="{64829F1D-05CA-4D96-B204-98B5184CDDF7}">
      <dsp:nvSpPr>
        <dsp:cNvPr id="0" name=""/>
        <dsp:cNvSpPr/>
      </dsp:nvSpPr>
      <dsp:spPr>
        <a:xfrm rot="5400000">
          <a:off x="4347858" y="2596786"/>
          <a:ext cx="385846" cy="328212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7F973E-270A-4CC6-B7B7-B30CF9883BFE}">
      <dsp:nvSpPr>
        <dsp:cNvPr id="0" name=""/>
        <dsp:cNvSpPr/>
      </dsp:nvSpPr>
      <dsp:spPr>
        <a:xfrm>
          <a:off x="4967458" y="510120"/>
          <a:ext cx="1630122" cy="2625700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3444" rIns="0" bIns="0" numCol="1" spcCol="1270" rtlCol="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kern="1200" dirty="0">
              <a:latin typeface="Microsoft JhengHei UI" panose="020B0604030504040204" pitchFamily="34" charset="-120"/>
              <a:ea typeface="Microsoft JhengHei UI" panose="020B0604030504040204" pitchFamily="34" charset="-120"/>
            </a:rPr>
            <a:t>相關參考資料</a:t>
          </a:r>
          <a:endParaRPr lang="zh-tw" sz="3600" kern="120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4967458" y="510120"/>
        <a:ext cx="1630122" cy="26257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FEF94EC-3360-4692-B099-5613CE6BE046}" type="datetime1">
              <a:rPr lang="zh-TW" altLang="en-US" smtClean="0"/>
              <a:t>2021/11/18</a:t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719B34F-5E08-4C8D-B0AA-03C1EED0FD1D}" type="datetime1">
              <a:rPr lang="zh-TW" altLang="en-US" smtClean="0"/>
              <a:t>2021/11/18</a:t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/>
              <a:t>按一下以編輯母片文字樣式</a:t>
            </a:r>
            <a:endParaRPr lang="en-US"/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  <a:endParaRPr lang="en-US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矩形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矩形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矩形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​​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20" name="日期版面配置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C9B6EAA9-9FA0-4065-92F0-5C088DE7F608}" type="datetime1">
              <a:rPr lang="zh-TW" altLang="en-US" smtClean="0"/>
              <a:t>2021/11/18</a:t>
            </a:fld>
            <a:endParaRPr lang="en-US" dirty="0"/>
          </a:p>
        </p:txBody>
      </p:sp>
      <p:sp>
        <p:nvSpPr>
          <p:cNvPr id="21" name="頁尾預留位置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22" name="投影片編號預留位置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C5CB93-29F6-47E9-905F-1C8F18431E4F}" type="datetime1">
              <a:rPr lang="zh-TW" altLang="en-US" smtClean="0"/>
              <a:t>2021/11/18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A03415-7537-48DD-B5CE-37F8EE5A4F68}" type="datetime1">
              <a:rPr lang="zh-TW" altLang="en-US" smtClean="0"/>
              <a:t>2021/11/18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8BEE1E-9AB2-46BF-B9C0-B8CEB67401AB}" type="datetime1">
              <a:rPr lang="zh-TW" altLang="en-US" smtClean="0"/>
              <a:t>2021/11/18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矩形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矩形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矩形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線接點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​​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fld id="{FC08EF1B-68D7-4CAF-B091-90AF326182C6}" type="datetime1">
              <a:rPr lang="zh-TW" altLang="en-US" smtClean="0"/>
              <a:t>2021/11/18</a:t>
            </a:fld>
            <a:endParaRPr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664AFC-21DF-4BEA-843E-65899A15D0C0}" type="datetime1">
              <a:rPr lang="zh-TW" altLang="en-US" smtClean="0"/>
              <a:t>2021/11/18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5C1DFC-24E8-4DA2-9CD7-7C6178920D7F}" type="datetime1">
              <a:rPr lang="zh-TW" altLang="en-US" smtClean="0"/>
              <a:t>2021/11/18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39B03F-5D81-4F55-8467-C712B4094029}" type="datetime1">
              <a:rPr lang="zh-TW" altLang="en-US" smtClean="0"/>
              <a:t>2021/11/18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1D0C34-82CA-405E-BDED-65AA34300025}" type="datetime1">
              <a:rPr lang="zh-TW" altLang="en-US" smtClean="0"/>
              <a:t>2021/11/18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628DBE7B-E266-4430-8F0E-1E9B744587AA}" type="datetime1">
              <a:rPr lang="zh-TW" altLang="en-US" smtClean="0"/>
              <a:t>2021/11/18</a:t>
            </a:fld>
            <a:endParaRPr lang="en-US" dirty="0"/>
          </a:p>
        </p:txBody>
      </p:sp>
      <p:sp>
        <p:nvSpPr>
          <p:cNvPr id="9" name="頁尾版面配置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A2644B6-1A59-4F6A-AD76-6C65F6284166}" type="datetime1">
              <a:rPr lang="zh-TW" altLang="en-US" smtClean="0"/>
              <a:t>2021/11/18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</a:lstStyle>
          <a:p>
            <a:pPr algn="l"/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矩形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矩形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dirty="0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E3DD04ED-D246-4F03-A92A-9A7CA557979E}" type="datetime1">
              <a:rPr lang="zh-TW" altLang="en-US" smtClean="0"/>
              <a:t>2021/11/18</a:t>
            </a:fld>
            <a:endParaRPr 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-online.com/designspark/python-tkinter-cn" TargetMode="External"/><Relationship Id="rId7" Type="http://schemas.openxmlformats.org/officeDocument/2006/relationships/hyperlink" Target="https://ithelp.ithome.com.tw/articles/10205911" TargetMode="External"/><Relationship Id="rId2" Type="http://schemas.openxmlformats.org/officeDocument/2006/relationships/hyperlink" Target="https://blog.techbridge.cc/2018/05/11/python-data-science-and-machine-learning-matplotlib-tutoria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itisjoe/GuitarTuner-iPhoneApp" TargetMode="External"/><Relationship Id="rId5" Type="http://schemas.openxmlformats.org/officeDocument/2006/relationships/hyperlink" Target="https://youlean.co/online-loudness-meter/" TargetMode="External"/><Relationship Id="rId4" Type="http://schemas.openxmlformats.org/officeDocument/2006/relationships/hyperlink" Target="https://tuner-online.com/other-instruments/bass-tuni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包含布料、表格的圖片，紅色，滿版&#10;&#10;自動產生的描述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矩形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矩形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4000" dirty="0">
                <a:solidFill>
                  <a:schemeClr val="tx1"/>
                </a:solidFill>
              </a:rPr>
              <a:t>計算機概論期中報告</a:t>
            </a:r>
            <a:br>
              <a:rPr lang="en-US" altLang="zh-TW" sz="4000" dirty="0">
                <a:solidFill>
                  <a:schemeClr val="tx1"/>
                </a:solidFill>
              </a:rPr>
            </a:br>
            <a:r>
              <a:rPr lang="en-US" altLang="zh-TW" sz="2400" dirty="0">
                <a:solidFill>
                  <a:schemeClr val="tx1"/>
                </a:solidFill>
              </a:rPr>
              <a:t>-</a:t>
            </a:r>
            <a:r>
              <a:rPr lang="zh-TW" altLang="en-US" sz="2400" dirty="0">
                <a:solidFill>
                  <a:schemeClr val="tx1"/>
                </a:solidFill>
              </a:rPr>
              <a:t>調音與訊號偵測</a:t>
            </a:r>
            <a:r>
              <a:rPr lang="en-US" altLang="zh-TW" sz="2400" dirty="0">
                <a:solidFill>
                  <a:schemeClr val="tx1"/>
                </a:solidFill>
              </a:rPr>
              <a:t>Plug-in</a:t>
            </a:r>
            <a:r>
              <a:rPr lang="zh-TW" altLang="en-US" sz="2400" dirty="0">
                <a:solidFill>
                  <a:schemeClr val="tx1"/>
                </a:solidFill>
              </a:rPr>
              <a:t>製作</a:t>
            </a:r>
            <a:endParaRPr lang="zh-tw" sz="4000" dirty="0">
              <a:solidFill>
                <a:schemeClr val="tx1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zh-TW" altLang="en-US" dirty="0">
                <a:solidFill>
                  <a:schemeClr val="tx1"/>
                </a:solidFill>
              </a:rPr>
              <a:t>指導老師：張傑帆</a:t>
            </a:r>
            <a:endParaRPr lang="en-US" altLang="zh-TW" dirty="0">
              <a:solidFill>
                <a:schemeClr val="tx1"/>
              </a:solidFill>
            </a:endParaRPr>
          </a:p>
          <a:p>
            <a:pPr rtl="0"/>
            <a:r>
              <a:rPr lang="zh-TW" altLang="en-US" dirty="0">
                <a:solidFill>
                  <a:schemeClr val="tx1"/>
                </a:solidFill>
              </a:rPr>
              <a:t>學生：財法二許殷齊</a:t>
            </a:r>
            <a:endParaRPr lang="zh-tw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070E18-A89E-4FA0-A5BA-51F8DCB7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可能遇到的困難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899C9-8897-4605-9A06-9B0885732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音訊訊號源轉譯</a:t>
            </a:r>
            <a:endParaRPr lang="en-US" altLang="zh-TW" sz="2800" dirty="0"/>
          </a:p>
          <a:p>
            <a:pPr lvl="1">
              <a:buFont typeface="Wingdings" panose="05000000000000000000" pitchFamily="2" charset="2"/>
              <a:buChar char=""/>
            </a:pPr>
            <a:r>
              <a:rPr lang="zh-TW" altLang="en-US" sz="2600" dirty="0"/>
              <a:t>相關套件？</a:t>
            </a:r>
            <a:endParaRPr lang="en-US" altLang="zh-TW" sz="2600" dirty="0"/>
          </a:p>
          <a:p>
            <a:r>
              <a:rPr lang="zh-TW" altLang="en-US" sz="2800" dirty="0"/>
              <a:t>數值定義</a:t>
            </a:r>
            <a:r>
              <a:rPr lang="en-US" altLang="zh-TW" sz="2800" dirty="0"/>
              <a:t>(</a:t>
            </a:r>
            <a:r>
              <a:rPr lang="zh-TW" altLang="en-US" sz="2800" dirty="0"/>
              <a:t>條件判斷</a:t>
            </a:r>
            <a:r>
              <a:rPr lang="en-US" altLang="zh-TW" sz="2800" dirty="0"/>
              <a:t>)</a:t>
            </a:r>
          </a:p>
          <a:p>
            <a:pPr lvl="1">
              <a:buFont typeface="Wingdings" panose="05000000000000000000" pitchFamily="2" charset="2"/>
              <a:buChar char=""/>
            </a:pPr>
            <a:r>
              <a:rPr lang="zh-TW" altLang="en-US" sz="2600" dirty="0"/>
              <a:t>重疊部分</a:t>
            </a:r>
            <a:endParaRPr lang="en-US" altLang="zh-TW" sz="2600" dirty="0"/>
          </a:p>
          <a:p>
            <a:r>
              <a:rPr lang="zh-TW" altLang="en-US" sz="2800" dirty="0"/>
              <a:t>即時動態輸出</a:t>
            </a:r>
            <a:endParaRPr lang="en-US" altLang="zh-TW" sz="2600" dirty="0"/>
          </a:p>
          <a:p>
            <a:pPr lvl="1">
              <a:buFont typeface="Wingdings" panose="05000000000000000000" pitchFamily="2" charset="2"/>
              <a:buChar char=""/>
            </a:pPr>
            <a:r>
              <a:rPr lang="zh-TW" altLang="en-US" sz="2600" dirty="0"/>
              <a:t>電腦運算能力</a:t>
            </a:r>
            <a:endParaRPr lang="en-US" altLang="zh-TW" sz="2600" dirty="0"/>
          </a:p>
          <a:p>
            <a:pPr lvl="1"/>
            <a:endParaRPr lang="en-US" altLang="zh-TW" sz="2600" dirty="0"/>
          </a:p>
        </p:txBody>
      </p:sp>
    </p:spTree>
    <p:extLst>
      <p:ext uri="{BB962C8B-B14F-4D97-AF65-F5344CB8AC3E}">
        <p14:creationId xmlns:p14="http://schemas.microsoft.com/office/powerpoint/2010/main" val="2357267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070E18-A89E-4FA0-A5BA-51F8DCB7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可能的替代方案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899C9-8897-4605-9A06-9B0885732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使用</a:t>
            </a:r>
            <a:r>
              <a:rPr lang="en-US" altLang="zh-TW" sz="2800" dirty="0"/>
              <a:t>Swift</a:t>
            </a:r>
            <a:r>
              <a:rPr lang="zh-TW" altLang="en-US" sz="2800" dirty="0"/>
              <a:t>語言並搭配</a:t>
            </a:r>
            <a:r>
              <a:rPr lang="en-US" altLang="zh-TW" sz="2800" dirty="0" err="1"/>
              <a:t>AudioKit</a:t>
            </a:r>
            <a:r>
              <a:rPr lang="zh-TW" altLang="en-US" sz="2800" dirty="0"/>
              <a:t>套件</a:t>
            </a:r>
          </a:p>
          <a:p>
            <a:pPr lvl="1">
              <a:buFont typeface="Wingdings" panose="05000000000000000000" pitchFamily="2" charset="2"/>
              <a:buChar char=""/>
            </a:pPr>
            <a:r>
              <a:rPr lang="zh-TW" altLang="en-US" sz="2600" dirty="0"/>
              <a:t>網路上已有實作</a:t>
            </a:r>
          </a:p>
          <a:p>
            <a:pPr lvl="1">
              <a:buFont typeface="Wingdings" panose="05000000000000000000" pitchFamily="2" charset="2"/>
              <a:buChar char=""/>
            </a:pPr>
            <a:r>
              <a:rPr lang="en-US" altLang="zh-TW" sz="2600" dirty="0"/>
              <a:t>IOS</a:t>
            </a:r>
            <a:r>
              <a:rPr lang="zh-TW" altLang="en-US" sz="2600" dirty="0"/>
              <a:t>專用</a:t>
            </a:r>
          </a:p>
          <a:p>
            <a:pPr lvl="1">
              <a:buFont typeface="Wingdings" panose="05000000000000000000" pitchFamily="2" charset="2"/>
              <a:buChar char=""/>
            </a:pPr>
            <a:r>
              <a:rPr lang="en-US" altLang="zh-TW" sz="2600" dirty="0" err="1"/>
              <a:t>AudioKit</a:t>
            </a:r>
            <a:r>
              <a:rPr lang="zh-TW" altLang="en-US" sz="2600" dirty="0"/>
              <a:t>需要收費？</a:t>
            </a:r>
            <a:endParaRPr lang="en-US" altLang="zh-TW" sz="26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BAED0AA-C2DC-476C-8FE5-B6A189468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258" y="2739541"/>
            <a:ext cx="5468586" cy="384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951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070E18-A89E-4FA0-A5BA-51F8DCB7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可能的替代方案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899C9-8897-4605-9A06-9B0885732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使用</a:t>
            </a:r>
            <a:r>
              <a:rPr lang="en-US" altLang="zh-TW" sz="2800" dirty="0" err="1"/>
              <a:t>Javascript</a:t>
            </a:r>
            <a:r>
              <a:rPr lang="zh-TW" altLang="en-US" sz="2800" dirty="0"/>
              <a:t>撰寫</a:t>
            </a:r>
          </a:p>
          <a:p>
            <a:pPr lvl="1">
              <a:buFont typeface="Wingdings" panose="05000000000000000000" pitchFamily="2" charset="2"/>
              <a:buChar char=""/>
            </a:pPr>
            <a:r>
              <a:rPr lang="zh-TW" altLang="en-US" sz="2600" dirty="0"/>
              <a:t>網路上亦已有實作</a:t>
            </a:r>
          </a:p>
          <a:p>
            <a:pPr lvl="1">
              <a:buFont typeface="Wingdings" panose="05000000000000000000" pitchFamily="2" charset="2"/>
              <a:buChar char=""/>
            </a:pPr>
            <a:r>
              <a:rPr lang="zh-TW" altLang="en-US" sz="2600" dirty="0"/>
              <a:t>可能需搭配網頁設計</a:t>
            </a:r>
          </a:p>
          <a:p>
            <a:pPr lvl="1">
              <a:buFont typeface="Wingdings" panose="05000000000000000000" pitchFamily="2" charset="2"/>
              <a:buChar char=""/>
            </a:pPr>
            <a:endParaRPr lang="en-US" altLang="zh-TW" sz="2600" dirty="0"/>
          </a:p>
        </p:txBody>
      </p:sp>
      <p:pic>
        <p:nvPicPr>
          <p:cNvPr id="5" name="內容版面配置區 5">
            <a:extLst>
              <a:ext uri="{FF2B5EF4-FFF2-40B4-BE49-F238E27FC236}">
                <a16:creationId xmlns:a16="http://schemas.microsoft.com/office/drawing/2014/main" id="{FA844205-4C2E-432B-B902-19722DFE4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229" y="2579813"/>
            <a:ext cx="5871581" cy="384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41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5E5D353B-401F-4369-B83C-71BA4986E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參考資料</a:t>
            </a: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D536FC54-32C5-457B-A158-1F9A4EBA71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93029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070E18-A89E-4FA0-A5BA-51F8DCB7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參考資料與網站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899C9-8897-4605-9A06-9B0885732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TW" altLang="en-US" sz="2400" dirty="0"/>
              <a:t>程式相關資料</a:t>
            </a:r>
            <a:endParaRPr lang="en-US" altLang="zh-TW" sz="2400" dirty="0"/>
          </a:p>
          <a:p>
            <a:pPr lvl="1"/>
            <a:r>
              <a:rPr lang="en-US" altLang="zh-TW" sz="1700" dirty="0">
                <a:hlinkClick r:id="rId2"/>
              </a:rPr>
              <a:t>https://www.learncodewithmike.com/2020/02/python-beautifulsoup-web-scraper.html</a:t>
            </a:r>
          </a:p>
          <a:p>
            <a:pPr lvl="1"/>
            <a:r>
              <a:rPr lang="en-US" altLang="zh-TW" sz="1700" dirty="0">
                <a:hlinkClick r:id="rId2"/>
              </a:rPr>
              <a:t>https://blog.techbridge.cc/2018/05/11/python-data-science-and-machine-learning-matplotlib-tutorial/</a:t>
            </a:r>
            <a:endParaRPr lang="en-US" altLang="zh-TW" sz="1700" dirty="0"/>
          </a:p>
          <a:p>
            <a:pPr lvl="1"/>
            <a:r>
              <a:rPr lang="en-US" altLang="zh-TW" sz="1700" dirty="0">
                <a:hlinkClick r:id="rId3"/>
              </a:rPr>
              <a:t>https://www.rs-online.com/designspark/python-tkinter-cn</a:t>
            </a:r>
            <a:endParaRPr lang="en-US" altLang="zh-TW" sz="1700" dirty="0"/>
          </a:p>
          <a:p>
            <a:r>
              <a:rPr lang="zh-TW" altLang="en-US" sz="2400" dirty="0"/>
              <a:t>調音網站</a:t>
            </a:r>
            <a:endParaRPr lang="en-US" altLang="zh-TW" sz="2400" dirty="0"/>
          </a:p>
          <a:p>
            <a:pPr lvl="1"/>
            <a:r>
              <a:rPr lang="en-US" altLang="zh-TW" sz="1700" dirty="0">
                <a:hlinkClick r:id="rId4"/>
              </a:rPr>
              <a:t>https://tuner-online.com/other-instruments/bass-tuning</a:t>
            </a:r>
            <a:endParaRPr lang="en-US" altLang="zh-TW" sz="1700" dirty="0"/>
          </a:p>
          <a:p>
            <a:r>
              <a:rPr lang="en-US" altLang="zh-TW" sz="2400" dirty="0"/>
              <a:t>dB</a:t>
            </a:r>
            <a:r>
              <a:rPr lang="zh-TW" altLang="en-US" sz="2400" dirty="0"/>
              <a:t>數值偵測網站</a:t>
            </a:r>
            <a:endParaRPr lang="en-US" altLang="zh-TW" sz="2400" dirty="0"/>
          </a:p>
          <a:p>
            <a:pPr lvl="1"/>
            <a:r>
              <a:rPr lang="en-US" altLang="zh-TW" sz="1700" dirty="0">
                <a:hlinkClick r:id="rId5"/>
              </a:rPr>
              <a:t>https://youlean.co/online-loudness-meter/</a:t>
            </a:r>
            <a:endParaRPr lang="en-US" altLang="zh-TW" sz="1700" dirty="0"/>
          </a:p>
          <a:p>
            <a:r>
              <a:rPr lang="zh-TW" altLang="en-US" sz="2400" dirty="0"/>
              <a:t>替代方案</a:t>
            </a:r>
            <a:endParaRPr lang="en-US" altLang="zh-TW" sz="2400" dirty="0"/>
          </a:p>
          <a:p>
            <a:pPr lvl="1"/>
            <a:r>
              <a:rPr lang="en-US" altLang="zh-TW" sz="1700" dirty="0">
                <a:hlinkClick r:id="rId6"/>
              </a:rPr>
              <a:t>https://github.com/itisjoe/GuitarTuner-iPhoneApp</a:t>
            </a:r>
            <a:endParaRPr lang="en-US" altLang="zh-TW" sz="1700" dirty="0"/>
          </a:p>
          <a:p>
            <a:pPr lvl="1"/>
            <a:r>
              <a:rPr kumimoji="1" lang="en-US" altLang="zh-TW" sz="1700" dirty="0">
                <a:hlinkClick r:id="rId7"/>
              </a:rPr>
              <a:t>https://ithelp.ithome.com.tw/articles/10205911</a:t>
            </a:r>
            <a:endParaRPr lang="en-US" altLang="zh-TW" sz="1700" dirty="0"/>
          </a:p>
          <a:p>
            <a:pPr lvl="1"/>
            <a:endParaRPr lang="en-US" altLang="zh-TW" sz="1800" dirty="0"/>
          </a:p>
        </p:txBody>
      </p:sp>
    </p:spTree>
    <p:extLst>
      <p:ext uri="{BB962C8B-B14F-4D97-AF65-F5344CB8AC3E}">
        <p14:creationId xmlns:p14="http://schemas.microsoft.com/office/powerpoint/2010/main" val="2412028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包含布料、表格的圖片，紅色，滿版&#10;&#10;自動產生的描述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9" name="矩形 22">
            <a:extLst>
              <a:ext uri="{FF2B5EF4-FFF2-40B4-BE49-F238E27FC236}">
                <a16:creationId xmlns:a16="http://schemas.microsoft.com/office/drawing/2014/main" id="{F5380E9A-163E-4576-BCDD-0A450B7E9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9943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矩形 24">
            <a:extLst>
              <a:ext uri="{FF2B5EF4-FFF2-40B4-BE49-F238E27FC236}">
                <a16:creationId xmlns:a16="http://schemas.microsoft.com/office/drawing/2014/main" id="{88DDEF77-9746-4D83-91F9-442A2487E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710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751" y="642594"/>
            <a:ext cx="6718433" cy="1746504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目錄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1" name="內容版面配置區 2">
            <a:extLst>
              <a:ext uri="{FF2B5EF4-FFF2-40B4-BE49-F238E27FC236}">
                <a16:creationId xmlns:a16="http://schemas.microsoft.com/office/drawing/2014/main" id="{613FC9B6-ED9E-4F51-A217-156DA01928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3215691"/>
              </p:ext>
            </p:extLst>
          </p:nvPr>
        </p:nvGraphicFramePr>
        <p:xfrm>
          <a:off x="4740752" y="2389098"/>
          <a:ext cx="6718434" cy="36459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601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5E5D353B-401F-4369-B83C-71BA4986E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動機與目的</a:t>
            </a: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D536FC54-32C5-457B-A158-1F9A4EBA71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24839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070E18-A89E-4FA0-A5BA-51F8DCB7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899C9-8897-4605-9A06-9B0885732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高中誤打誤撞接觸學習貝斯</a:t>
            </a:r>
            <a:endParaRPr lang="en-US" altLang="zh-TW" sz="2800" dirty="0"/>
          </a:p>
          <a:p>
            <a:r>
              <a:rPr lang="zh-TW" altLang="en-US" sz="2800" dirty="0"/>
              <a:t>大學有幸接到相關音樂工作</a:t>
            </a:r>
            <a:endParaRPr lang="en-US" altLang="zh-TW" sz="28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58E4FFF-2ADD-438C-857C-37219CD4C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62511"/>
            <a:ext cx="5616987" cy="421511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31FC375-3486-4CB8-A5CC-5CD8B489F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331345"/>
            <a:ext cx="4569423" cy="304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14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070E18-A89E-4FA0-A5BA-51F8DCB7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899C9-8897-4605-9A06-9B0885732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在使用</a:t>
            </a:r>
            <a:r>
              <a:rPr lang="en-US" altLang="zh-TW" sz="2800" dirty="0"/>
              <a:t>DAW</a:t>
            </a:r>
            <a:r>
              <a:rPr lang="zh-TW" altLang="en-US" sz="2800" dirty="0"/>
              <a:t>音樂編輯軟體時無法監看自己即時的錄音狀況</a:t>
            </a:r>
            <a:endParaRPr lang="en-US" altLang="zh-TW" sz="2800" dirty="0"/>
          </a:p>
          <a:p>
            <a:pPr lvl="1">
              <a:buFont typeface="Wingdings" panose="05000000000000000000" pitchFamily="2" charset="2"/>
              <a:buChar char=""/>
            </a:pPr>
            <a:r>
              <a:rPr lang="en-US" altLang="zh-TW" sz="2600" dirty="0"/>
              <a:t>dB</a:t>
            </a:r>
            <a:r>
              <a:rPr lang="zh-TW" altLang="en-US" sz="2600" dirty="0"/>
              <a:t>數值顯示</a:t>
            </a:r>
            <a:endParaRPr lang="en-US" altLang="zh-TW" sz="2600" dirty="0"/>
          </a:p>
          <a:p>
            <a:pPr lvl="1">
              <a:buFont typeface="Wingdings" panose="05000000000000000000" pitchFamily="2" charset="2"/>
              <a:buChar char=""/>
            </a:pPr>
            <a:r>
              <a:rPr lang="zh-TW" altLang="en-US" sz="2600" dirty="0"/>
              <a:t>調音準確度</a:t>
            </a:r>
            <a:endParaRPr lang="en-US" altLang="zh-TW" sz="2600" dirty="0"/>
          </a:p>
          <a:p>
            <a:pPr lvl="1"/>
            <a:endParaRPr lang="zh-TW" altLang="en-US" sz="26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210E7E0-4285-4EE1-8EBF-8B7AB07155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41" b="4755"/>
          <a:stretch/>
        </p:blipFill>
        <p:spPr>
          <a:xfrm>
            <a:off x="3656120" y="2645546"/>
            <a:ext cx="7469080" cy="377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03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070E18-A89E-4FA0-A5BA-51F8DCB7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899C9-8897-4605-9A06-9B0885732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製做出一個能夠同時顯示音準與音量之視窗程式</a:t>
            </a:r>
            <a:endParaRPr lang="en-US" altLang="zh-TW" sz="28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23CD677-E2DA-4B85-BABE-DE1379E105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7" b="4854"/>
          <a:stretch/>
        </p:blipFill>
        <p:spPr>
          <a:xfrm>
            <a:off x="3641324" y="2627778"/>
            <a:ext cx="7483876" cy="378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8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5E5D353B-401F-4369-B83C-71BA4986E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製作與方法</a:t>
            </a:r>
            <a:br>
              <a:rPr lang="en-US" altLang="zh-TW" sz="6000" dirty="0"/>
            </a:br>
            <a:r>
              <a:rPr lang="en-US" altLang="zh-TW" sz="2800" dirty="0"/>
              <a:t>-Python</a:t>
            </a:r>
            <a:endParaRPr lang="zh-TW" altLang="en-US" sz="6000" dirty="0"/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D536FC54-32C5-457B-A158-1F9A4EBA71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87681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070E18-A89E-4FA0-A5BA-51F8DCB7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網頁爬蟲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899C9-8897-4605-9A06-9B0885732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600" dirty="0"/>
              <a:t>先行分析網頁原始碼</a:t>
            </a:r>
            <a:endParaRPr lang="en-US" altLang="zh-TW" sz="2600" dirty="0"/>
          </a:p>
          <a:p>
            <a:r>
              <a:rPr lang="zh-TW" altLang="en-US" sz="2600" dirty="0"/>
              <a:t>透過原始碼找出需要的數據</a:t>
            </a:r>
            <a:endParaRPr lang="en-US" altLang="zh-TW" sz="26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80DE15A-574D-4881-9027-A4EB2193EC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00" r="12549" b="4595"/>
          <a:stretch/>
        </p:blipFill>
        <p:spPr>
          <a:xfrm>
            <a:off x="5503369" y="642594"/>
            <a:ext cx="6161889" cy="325810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22D98C7-B807-4C24-A6AF-53C237B2B4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123" r="1366" b="13200"/>
          <a:stretch/>
        </p:blipFill>
        <p:spPr>
          <a:xfrm>
            <a:off x="526742" y="3487320"/>
            <a:ext cx="7350317" cy="2878803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14E5C19-8EED-47C4-B446-EBFB43C5CEE6}"/>
              </a:ext>
            </a:extLst>
          </p:cNvPr>
          <p:cNvSpPr txBox="1"/>
          <p:nvPr/>
        </p:nvSpPr>
        <p:spPr>
          <a:xfrm>
            <a:off x="9053743" y="3922722"/>
            <a:ext cx="2611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調音網站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2618053-6082-4F8F-9475-5F68276275D3}"/>
              </a:ext>
            </a:extLst>
          </p:cNvPr>
          <p:cNvSpPr txBox="1"/>
          <p:nvPr/>
        </p:nvSpPr>
        <p:spPr>
          <a:xfrm>
            <a:off x="7877059" y="5517173"/>
            <a:ext cx="461665" cy="8409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dB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偵測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CBED5E95-0096-499B-A501-5C4A2731E3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1" b="7493"/>
          <a:stretch/>
        </p:blipFill>
        <p:spPr>
          <a:xfrm>
            <a:off x="8338724" y="4261275"/>
            <a:ext cx="3326534" cy="211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935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070E18-A89E-4FA0-A5BA-51F8DCB7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視窗程式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899C9-8897-4605-9A06-9B0885732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轉換數據至視窗程式</a:t>
            </a:r>
            <a:endParaRPr lang="en-US" altLang="zh-TW" sz="2800" dirty="0"/>
          </a:p>
          <a:p>
            <a:pPr lvl="1">
              <a:buFont typeface="Wingdings" panose="05000000000000000000" pitchFamily="2" charset="2"/>
              <a:buChar char=""/>
            </a:pPr>
            <a:r>
              <a:rPr lang="en-US" altLang="zh-TW" sz="2600" dirty="0"/>
              <a:t>Matplotlib</a:t>
            </a:r>
          </a:p>
          <a:p>
            <a:pPr lvl="2">
              <a:buSzPct val="80000"/>
              <a:buFont typeface="Wingdings" panose="05000000000000000000" pitchFamily="2" charset="2"/>
              <a:buChar char=""/>
            </a:pPr>
            <a:r>
              <a:rPr lang="zh-TW" altLang="en-US" sz="2500" dirty="0"/>
              <a:t>將參數轉換為圖片顯示</a:t>
            </a:r>
            <a:endParaRPr lang="en-US" altLang="zh-TW" sz="2500" dirty="0"/>
          </a:p>
          <a:p>
            <a:r>
              <a:rPr lang="zh-TW" altLang="en-US" sz="2800" dirty="0"/>
              <a:t>設計視窗程式</a:t>
            </a:r>
            <a:endParaRPr lang="en-US" altLang="zh-TW" sz="2800" dirty="0"/>
          </a:p>
          <a:p>
            <a:pPr lvl="1">
              <a:buFont typeface="Wingdings" panose="05000000000000000000" pitchFamily="2" charset="2"/>
              <a:buChar char=""/>
            </a:pPr>
            <a:r>
              <a:rPr lang="en-US" altLang="zh-TW" sz="2600" dirty="0" err="1"/>
              <a:t>Tkinter</a:t>
            </a:r>
            <a:endParaRPr lang="en-US" altLang="zh-TW" sz="2600" dirty="0"/>
          </a:p>
          <a:p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38988438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黃橙色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62_TF56410444" id="{B2B0A542-E5AD-4E6E-9ECC-9FE299E190E5}" vid="{C9BD10B2-3CD8-4B1D-9502-2700E3425249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{4789E72A-4288-4E7E-9B96-B05739D8F724}tf56410444_win32</Template>
  <TotalTime>111</TotalTime>
  <Words>289</Words>
  <Application>Microsoft Office PowerPoint</Application>
  <PresentationFormat>寬螢幕</PresentationFormat>
  <Paragraphs>58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Microsoft JhengHei UI</vt:lpstr>
      <vt:lpstr>微軟正黑體</vt:lpstr>
      <vt:lpstr>Avenir Next LT Pro</vt:lpstr>
      <vt:lpstr>Avenir Next LT Pro Light</vt:lpstr>
      <vt:lpstr>Calibri</vt:lpstr>
      <vt:lpstr>Garamond</vt:lpstr>
      <vt:lpstr>Wingdings</vt:lpstr>
      <vt:lpstr>SavonVTI</vt:lpstr>
      <vt:lpstr>計算機概論期中報告 -調音與訊號偵測Plug-in製作</vt:lpstr>
      <vt:lpstr>目錄</vt:lpstr>
      <vt:lpstr>動機與目的</vt:lpstr>
      <vt:lpstr>動機</vt:lpstr>
      <vt:lpstr>動機</vt:lpstr>
      <vt:lpstr>目的</vt:lpstr>
      <vt:lpstr>製作與方法 -Python</vt:lpstr>
      <vt:lpstr>網頁爬蟲</vt:lpstr>
      <vt:lpstr>視窗程式</vt:lpstr>
      <vt:lpstr>可能遇到的困難</vt:lpstr>
      <vt:lpstr>可能的替代方案</vt:lpstr>
      <vt:lpstr>可能的替代方案</vt:lpstr>
      <vt:lpstr>參考資料</vt:lpstr>
      <vt:lpstr>參考資料與網站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計算機概論期中報告 -調音與訊號偵測Plug-in製作</dc:title>
  <dc:creator>殷齊 許</dc:creator>
  <cp:lastModifiedBy>殷齊 許</cp:lastModifiedBy>
  <cp:revision>21</cp:revision>
  <dcterms:created xsi:type="dcterms:W3CDTF">2021-11-03T03:05:16Z</dcterms:created>
  <dcterms:modified xsi:type="dcterms:W3CDTF">2021-11-18T07:05:06Z</dcterms:modified>
</cp:coreProperties>
</file>

<file path=docProps/thumbnail.jpeg>
</file>